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5707"/>
  </p:normalViewPr>
  <p:slideViewPr>
    <p:cSldViewPr snapToGrid="0" snapToObjects="1">
      <p:cViewPr varScale="1">
        <p:scale>
          <a:sx n="109" d="100"/>
          <a:sy n="109" d="100"/>
        </p:scale>
        <p:origin x="6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12/6/21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12/6/21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12/6/21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12/6/21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Group 9">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AFD0486E-C843-A54B-AFE6-6F2F731E1DD7}"/>
              </a:ext>
            </a:extLst>
          </p:cNvPr>
          <p:cNvSpPr>
            <a:spLocks noGrp="1"/>
          </p:cNvSpPr>
          <p:nvPr>
            <p:ph type="ctrTitle"/>
          </p:nvPr>
        </p:nvSpPr>
        <p:spPr>
          <a:xfrm>
            <a:off x="5536734" y="609600"/>
            <a:ext cx="3737268" cy="1320800"/>
          </a:xfrm>
        </p:spPr>
        <p:txBody>
          <a:bodyPr vert="horz" lIns="91440" tIns="45720" rIns="91440" bIns="45720" rtlCol="0" anchor="t">
            <a:normAutofit/>
          </a:bodyPr>
          <a:lstStyle/>
          <a:p>
            <a:pPr algn="l"/>
            <a:r>
              <a:rPr lang="en-US" sz="6000" dirty="0">
                <a:latin typeface="Phosphate Inline" panose="02000506050000020004" pitchFamily="2" charset="77"/>
                <a:cs typeface="Phosphate Inline" panose="02000506050000020004" pitchFamily="2" charset="77"/>
              </a:rPr>
              <a:t>SP</a:t>
            </a:r>
            <a:r>
              <a:rPr lang="en-US" sz="8000" b="1" dirty="0">
                <a:latin typeface="PHOSPHATE INLINE" panose="02000506050000020004" pitchFamily="2" charset="77"/>
                <a:cs typeface="PHOSPHATE INLINE" panose="02000506050000020004" pitchFamily="2" charset="77"/>
              </a:rPr>
              <a:t>ART</a:t>
            </a:r>
            <a:r>
              <a:rPr lang="en-US" sz="6000" dirty="0">
                <a:latin typeface="Phosphate Inline" panose="02000506050000020004" pitchFamily="2" charset="77"/>
                <a:cs typeface="Phosphate Inline" panose="02000506050000020004" pitchFamily="2" charset="77"/>
              </a:rPr>
              <a:t>AN</a:t>
            </a:r>
          </a:p>
        </p:txBody>
      </p:sp>
      <p:sp>
        <p:nvSpPr>
          <p:cNvPr id="3" name="Subtitle 2">
            <a:extLst>
              <a:ext uri="{FF2B5EF4-FFF2-40B4-BE49-F238E27FC236}">
                <a16:creationId xmlns:a16="http://schemas.microsoft.com/office/drawing/2014/main" id="{7DB8FF44-3210-A747-9D09-119BD3A7359B}"/>
              </a:ext>
            </a:extLst>
          </p:cNvPr>
          <p:cNvSpPr>
            <a:spLocks noGrp="1"/>
          </p:cNvSpPr>
          <p:nvPr>
            <p:ph type="subTitle" idx="1"/>
          </p:nvPr>
        </p:nvSpPr>
        <p:spPr>
          <a:xfrm>
            <a:off x="4970790" y="1930400"/>
            <a:ext cx="5408558" cy="4593527"/>
          </a:xfrm>
        </p:spPr>
        <p:txBody>
          <a:bodyPr vert="horz" lIns="91440" tIns="45720" rIns="91440" bIns="45720" rtlCol="0">
            <a:normAutofit/>
          </a:bodyPr>
          <a:lstStyle/>
          <a:p>
            <a:pPr algn="l">
              <a:lnSpc>
                <a:spcPct val="90000"/>
              </a:lnSpc>
              <a:buFont typeface="Wingdings 3" charset="2"/>
              <a:buChar char=""/>
            </a:pPr>
            <a:r>
              <a:rPr lang="en-US" dirty="0">
                <a:solidFill>
                  <a:schemeClr val="tx1">
                    <a:lumMod val="75000"/>
                    <a:lumOff val="25000"/>
                  </a:schemeClr>
                </a:solidFill>
              </a:rPr>
              <a:t>Student:  Alexis Keeney</a:t>
            </a:r>
          </a:p>
          <a:p>
            <a:pPr algn="l">
              <a:lnSpc>
                <a:spcPct val="90000"/>
              </a:lnSpc>
              <a:buFont typeface="Wingdings 3" charset="2"/>
              <a:buChar char=""/>
            </a:pPr>
            <a:r>
              <a:rPr lang="en-US" dirty="0">
                <a:solidFill>
                  <a:schemeClr val="tx1">
                    <a:lumMod val="75000"/>
                    <a:lumOff val="25000"/>
                  </a:schemeClr>
                </a:solidFill>
              </a:rPr>
              <a:t>Art’s Department:  Drama</a:t>
            </a:r>
          </a:p>
          <a:p>
            <a:pPr algn="l">
              <a:lnSpc>
                <a:spcPct val="90000"/>
              </a:lnSpc>
              <a:buFont typeface="Wingdings 3" charset="2"/>
              <a:buChar char=""/>
            </a:pPr>
            <a:r>
              <a:rPr lang="en-US" dirty="0">
                <a:solidFill>
                  <a:schemeClr val="tx1">
                    <a:lumMod val="75000"/>
                    <a:lumOff val="25000"/>
                  </a:schemeClr>
                </a:solidFill>
              </a:rPr>
              <a:t>Alexis is currently a senior at Athens Academy. She is an active member of the Drama Department and has appeared in several ACAD theatre/film productions. By seeing her onstage now, you would never know that Alexis began her theatre journey as a shy, backstage worker. Alexis is also an active member of the Drama Club. “Alexis is the group Communications Coordinator. If any thing is going on in the Drama Department, you can rest assured that Alexis has put out the word.” reflected Drama Director, Lorraine Thompson, “Alexis is a fantastic leader and problem solver.  Her positive attitude cannot be beat!” Alexis is also a member of the new ACAD service group, The Peer Support Project.  </a:t>
            </a:r>
          </a:p>
          <a:p>
            <a:pPr algn="l">
              <a:lnSpc>
                <a:spcPct val="90000"/>
              </a:lnSpc>
              <a:buFont typeface="Wingdings 3" charset="2"/>
              <a:buChar char=""/>
            </a:pPr>
            <a:endParaRPr lang="en-US" sz="1700" dirty="0">
              <a:solidFill>
                <a:schemeClr val="tx1">
                  <a:lumMod val="75000"/>
                  <a:lumOff val="25000"/>
                </a:schemeClr>
              </a:solidFill>
            </a:endParaRPr>
          </a:p>
        </p:txBody>
      </p:sp>
      <p:pic>
        <p:nvPicPr>
          <p:cNvPr id="5" name="Picture 4" descr="A picture containing person, tree, outdoor, person&#10;&#10;Description automatically generated">
            <a:extLst>
              <a:ext uri="{FF2B5EF4-FFF2-40B4-BE49-F238E27FC236}">
                <a16:creationId xmlns:a16="http://schemas.microsoft.com/office/drawing/2014/main" id="{0799F22C-6BCF-2D4C-8B9A-3775B7E33CAB}"/>
              </a:ext>
            </a:extLst>
          </p:cNvPr>
          <p:cNvPicPr>
            <a:picLocks noChangeAspect="1"/>
          </p:cNvPicPr>
          <p:nvPr/>
        </p:nvPicPr>
        <p:blipFill rotWithShape="1">
          <a:blip r:embed="rId2"/>
          <a:srcRect r="-2" b="4977"/>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5" name="Isosceles Triangle 21">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00863081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40</TotalTime>
  <Words>144</Words>
  <Application>Microsoft Macintosh PowerPoint</Application>
  <PresentationFormat>Widescreen</PresentationFormat>
  <Paragraphs>4</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PHOSPHATE INLINE</vt:lpstr>
      <vt:lpstr>PHOSPHATE INLINE</vt:lpstr>
      <vt:lpstr>Trebuchet MS</vt:lpstr>
      <vt:lpstr>Wingdings 3</vt:lpstr>
      <vt:lpstr>Facet</vt:lpstr>
      <vt:lpstr>SPARTAN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Weekly SPARTAN</dc:title>
  <dc:creator>Lorraine Thompson</dc:creator>
  <cp:lastModifiedBy>Lorraine Thompson</cp:lastModifiedBy>
  <cp:revision>2</cp:revision>
  <dcterms:created xsi:type="dcterms:W3CDTF">2021-10-04T16:16:13Z</dcterms:created>
  <dcterms:modified xsi:type="dcterms:W3CDTF">2021-12-06T16:46:29Z</dcterms:modified>
</cp:coreProperties>
</file>