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707"/>
  </p:normalViewPr>
  <p:slideViewPr>
    <p:cSldViewPr snapToGrid="0" snapToObjects="1">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1/30/2022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FD0486E-C843-A54B-AFE6-6F2F731E1DD7}"/>
              </a:ext>
            </a:extLst>
          </p:cNvPr>
          <p:cNvSpPr>
            <a:spLocks noGrp="1"/>
          </p:cNvSpPr>
          <p:nvPr>
            <p:ph type="ctrTitle"/>
          </p:nvPr>
        </p:nvSpPr>
        <p:spPr>
          <a:xfrm>
            <a:off x="5519774" y="320214"/>
            <a:ext cx="3831104" cy="1320800"/>
          </a:xfrm>
        </p:spPr>
        <p:txBody>
          <a:bodyPr vert="horz" lIns="91440" tIns="45720" rIns="91440" bIns="45720" rtlCol="0" anchor="t">
            <a:normAutofit fontScale="90000"/>
          </a:bodyPr>
          <a:lstStyle/>
          <a:p>
            <a:pPr algn="ctr"/>
            <a:r>
              <a:rPr lang="en-US" sz="3600" b="1" dirty="0"/>
              <a:t> SP</a:t>
            </a:r>
            <a:r>
              <a:rPr lang="en-US" sz="4800" b="1" dirty="0">
                <a:solidFill>
                  <a:schemeClr val="tx1"/>
                </a:solidFill>
                <a:latin typeface="Bradley Hand" pitchFamily="2" charset="77"/>
                <a:ea typeface="STHupo" panose="02010800040101010101" pitchFamily="2" charset="-122"/>
                <a:cs typeface="PHOSPHATE INLINE" panose="02000506050000020004" pitchFamily="2" charset="77"/>
              </a:rPr>
              <a:t>ART</a:t>
            </a:r>
            <a:r>
              <a:rPr lang="en-US" sz="3600" b="1" dirty="0"/>
              <a:t>AN</a:t>
            </a:r>
            <a:br>
              <a:rPr lang="en-US" sz="3600" b="1" dirty="0"/>
            </a:br>
            <a:r>
              <a:rPr lang="en-US" sz="3600" b="1" dirty="0"/>
              <a:t>Spotlight</a:t>
            </a:r>
          </a:p>
        </p:txBody>
      </p:sp>
      <p:sp>
        <p:nvSpPr>
          <p:cNvPr id="3" name="Subtitle 2">
            <a:extLst>
              <a:ext uri="{FF2B5EF4-FFF2-40B4-BE49-F238E27FC236}">
                <a16:creationId xmlns:a16="http://schemas.microsoft.com/office/drawing/2014/main" id="{7DB8FF44-3210-A747-9D09-119BD3A7359B}"/>
              </a:ext>
            </a:extLst>
          </p:cNvPr>
          <p:cNvSpPr>
            <a:spLocks noGrp="1"/>
          </p:cNvSpPr>
          <p:nvPr>
            <p:ph type="subTitle" idx="1"/>
          </p:nvPr>
        </p:nvSpPr>
        <p:spPr>
          <a:xfrm>
            <a:off x="5507942" y="1695254"/>
            <a:ext cx="4064439" cy="4842532"/>
          </a:xfrm>
        </p:spPr>
        <p:txBody>
          <a:bodyPr vert="horz" lIns="91440" tIns="45720" rIns="91440" bIns="45720" rtlCol="0">
            <a:normAutofit fontScale="85000" lnSpcReduction="20000"/>
          </a:bodyPr>
          <a:lstStyle/>
          <a:p>
            <a:pPr algn="l">
              <a:lnSpc>
                <a:spcPct val="90000"/>
              </a:lnSpc>
              <a:buFont typeface="Wingdings 3" charset="2"/>
              <a:buChar char=""/>
            </a:pPr>
            <a:r>
              <a:rPr lang="en-US" sz="2200" b="1" dirty="0">
                <a:solidFill>
                  <a:schemeClr val="accent1"/>
                </a:solidFill>
              </a:rPr>
              <a:t>Student: </a:t>
            </a:r>
            <a:r>
              <a:rPr lang="en-US" sz="2400" b="1" dirty="0">
                <a:solidFill>
                  <a:schemeClr val="tx1"/>
                </a:solidFill>
              </a:rPr>
              <a:t>Daniel Huang</a:t>
            </a:r>
            <a:endParaRPr lang="en-US" sz="2400" dirty="0">
              <a:solidFill>
                <a:schemeClr val="tx1"/>
              </a:solidFill>
              <a:latin typeface="Times New Roman" panose="02020603050405020304" pitchFamily="18" charset="0"/>
              <a:cs typeface="Times New Roman" panose="02020603050405020304" pitchFamily="18" charset="0"/>
            </a:endParaRPr>
          </a:p>
          <a:p>
            <a:pPr algn="l">
              <a:lnSpc>
                <a:spcPct val="90000"/>
              </a:lnSpc>
              <a:buFont typeface="Wingdings 3" charset="2"/>
              <a:buChar char=""/>
            </a:pPr>
            <a:r>
              <a:rPr lang="en-US" sz="2200" b="1" dirty="0">
                <a:solidFill>
                  <a:schemeClr val="accent1"/>
                </a:solidFill>
              </a:rPr>
              <a:t>Department:  </a:t>
            </a:r>
            <a:r>
              <a:rPr lang="en-US" sz="2200" b="1" dirty="0">
                <a:solidFill>
                  <a:schemeClr val="tx1">
                    <a:lumMod val="75000"/>
                    <a:lumOff val="25000"/>
                  </a:schemeClr>
                </a:solidFill>
                <a:latin typeface="Times New Roman" panose="02020603050405020304" pitchFamily="18" charset="0"/>
                <a:cs typeface="Times New Roman" panose="02020603050405020304" pitchFamily="18" charset="0"/>
              </a:rPr>
              <a:t>Music</a:t>
            </a:r>
          </a:p>
          <a:p>
            <a:pPr algn="l">
              <a:lnSpc>
                <a:spcPct val="90000"/>
              </a:lnSpc>
              <a:buFont typeface="Wingdings 3" charset="2"/>
              <a:buChar char=""/>
            </a:pPr>
            <a:r>
              <a:rPr lang="en-US" sz="2200" b="1" dirty="0">
                <a:solidFill>
                  <a:schemeClr val="accent1"/>
                </a:solidFill>
              </a:rPr>
              <a:t>About: </a:t>
            </a:r>
            <a:r>
              <a:rPr lang="en-US" sz="2200" dirty="0">
                <a:solidFill>
                  <a:schemeClr val="tx1">
                    <a:lumMod val="75000"/>
                    <a:lumOff val="25000"/>
                  </a:schemeClr>
                </a:solidFill>
                <a:latin typeface="Times New Roman" panose="02020603050405020304" pitchFamily="18" charset="0"/>
                <a:cs typeface="Times New Roman" panose="02020603050405020304" pitchFamily="18" charset="0"/>
              </a:rPr>
              <a:t>Daniel  is currently a senior at Athens Academy and a valuable member and leader of the US Orchestra’s violin section. In addition to his dedication and service to the orchestra program, Daniel finds the time to take private violin lessons and recently won a position in the violin section of the 2022 All-State Orchestra. Daniel is a member of the Tri-M Music Honor Society and is  currently serving as vice president of Athens Academy’s chapter.</a:t>
            </a:r>
          </a:p>
          <a:p>
            <a:pPr algn="l">
              <a:lnSpc>
                <a:spcPct val="90000"/>
              </a:lnSpc>
            </a:pPr>
            <a:r>
              <a:rPr lang="en-US" sz="2200" dirty="0">
                <a:solidFill>
                  <a:schemeClr val="tx1">
                    <a:lumMod val="75000"/>
                    <a:lumOff val="25000"/>
                  </a:schemeClr>
                </a:solidFill>
                <a:latin typeface="Times New Roman" panose="02020603050405020304" pitchFamily="18" charset="0"/>
                <a:cs typeface="Times New Roman" panose="02020603050405020304" pitchFamily="18" charset="0"/>
              </a:rPr>
              <a:t>  “Daniel is a </a:t>
            </a:r>
            <a:r>
              <a:rPr lang="en-US" sz="2200" dirty="0">
                <a:effectLst/>
                <a:latin typeface="Times New Roman" panose="02020603050405020304" pitchFamily="18" charset="0"/>
                <a:ea typeface="Times New Roman" panose="02020603050405020304" pitchFamily="18" charset="0"/>
              </a:rPr>
              <a:t>is a first-rate musician - a real asset to our school orchestra program”! </a:t>
            </a:r>
          </a:p>
          <a:p>
            <a:pPr algn="l">
              <a:lnSpc>
                <a:spcPct val="90000"/>
              </a:lnSpc>
            </a:pPr>
            <a:r>
              <a:rPr lang="en-US" sz="2200" dirty="0">
                <a:effectLst/>
                <a:latin typeface="Times New Roman" panose="02020603050405020304" pitchFamily="18" charset="0"/>
                <a:ea typeface="Times New Roman" panose="02020603050405020304" pitchFamily="18" charset="0"/>
              </a:rPr>
              <a:t>Debbie </a:t>
            </a:r>
            <a:r>
              <a:rPr lang="en-US" sz="2200" dirty="0" err="1">
                <a:effectLst/>
                <a:latin typeface="Times New Roman" panose="02020603050405020304" pitchFamily="18" charset="0"/>
                <a:ea typeface="Times New Roman" panose="02020603050405020304" pitchFamily="18" charset="0"/>
              </a:rPr>
              <a:t>Schab</a:t>
            </a:r>
            <a:r>
              <a:rPr lang="en-US" sz="2200" dirty="0">
                <a:effectLst/>
                <a:latin typeface="Times New Roman" panose="02020603050405020304" pitchFamily="18" charset="0"/>
                <a:ea typeface="Times New Roman" panose="02020603050405020304" pitchFamily="18" charset="0"/>
              </a:rPr>
              <a:t>, Music Department Chair</a:t>
            </a:r>
          </a:p>
          <a:p>
            <a:pPr algn="l">
              <a:lnSpc>
                <a:spcPct val="90000"/>
              </a:lnSpc>
            </a:pPr>
            <a:r>
              <a:rPr lang="en-US" sz="2200" dirty="0">
                <a:solidFill>
                  <a:schemeClr val="tx1">
                    <a:lumMod val="75000"/>
                    <a:lumOff val="25000"/>
                  </a:schemeClr>
                </a:solidFill>
                <a:latin typeface="Times New Roman" panose="02020603050405020304" pitchFamily="18" charset="0"/>
                <a:cs typeface="Times New Roman" panose="02020603050405020304" pitchFamily="18" charset="0"/>
              </a:rPr>
              <a:t> </a:t>
            </a:r>
          </a:p>
          <a:p>
            <a:pPr algn="l">
              <a:lnSpc>
                <a:spcPct val="90000"/>
              </a:lnSpc>
              <a:buFont typeface="Wingdings 3" charset="2"/>
              <a:buChar char=""/>
            </a:pPr>
            <a:endParaRPr lang="en-US" sz="1700" dirty="0">
              <a:solidFill>
                <a:schemeClr val="tx1">
                  <a:lumMod val="75000"/>
                  <a:lumOff val="25000"/>
                </a:schemeClr>
              </a:solidFill>
            </a:endParaRPr>
          </a:p>
        </p:txBody>
      </p:sp>
      <p:pic>
        <p:nvPicPr>
          <p:cNvPr id="5" name="Picture 4">
            <a:extLst>
              <a:ext uri="{FF2B5EF4-FFF2-40B4-BE49-F238E27FC236}">
                <a16:creationId xmlns:a16="http://schemas.microsoft.com/office/drawing/2014/main" id="{315661ED-3BFD-744C-A4C3-5B480C5866AD}"/>
              </a:ext>
            </a:extLst>
          </p:cNvPr>
          <p:cNvPicPr>
            <a:picLocks noChangeAspect="1"/>
          </p:cNvPicPr>
          <p:nvPr/>
        </p:nvPicPr>
        <p:blipFill>
          <a:blip r:embed="rId2"/>
          <a:srcRect l="1027" r="1027"/>
          <a:stretch/>
        </p:blipFill>
        <p:spPr>
          <a:xfrm>
            <a:off x="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2" name="Isosceles Triangle 2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0863081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SpARTan Spotlight-Daniel Huang</Template>
  <TotalTime>2</TotalTime>
  <Words>118</Words>
  <Application>Microsoft Office PowerPoint</Application>
  <PresentationFormat>Widescreen</PresentationFormat>
  <Paragraphs>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Bradley Hand</vt:lpstr>
      <vt:lpstr>Times New Roman</vt:lpstr>
      <vt:lpstr>Trebuchet MS</vt:lpstr>
      <vt:lpstr>Wingdings 3</vt:lpstr>
      <vt:lpstr>Facet</vt:lpstr>
      <vt:lpstr> SPARTAN Spotlight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SPARTAN Spotlight</dc:title>
  <dc:creator>D.S</dc:creator>
  <cp:lastModifiedBy>D.S</cp:lastModifiedBy>
  <cp:revision>2</cp:revision>
  <dcterms:created xsi:type="dcterms:W3CDTF">2022-01-30T19:14:31Z</dcterms:created>
  <dcterms:modified xsi:type="dcterms:W3CDTF">2022-01-30T19:19:25Z</dcterms:modified>
</cp:coreProperties>
</file>